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59" r:id="rId5"/>
    <p:sldId id="260" r:id="rId6"/>
    <p:sldId id="263" r:id="rId7"/>
    <p:sldId id="262" r:id="rId8"/>
    <p:sldId id="264" r:id="rId9"/>
    <p:sldId id="266" r:id="rId10"/>
    <p:sldId id="273" r:id="rId11"/>
    <p:sldId id="267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B0EDF6-AF1E-4A57-B2E3-24A491B16B9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AF3523D-DA53-4796-B94D-28A8017F85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6400800" cy="160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8229600" cy="43434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1-7 Perimeter, Circumference &amp; Area</a:t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>M11.B.2    2.5.11.B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Objectives: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1) Find the perimeters of rectangles and squares, and circumferences of circles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are designing a banner that will be 4 </a:t>
            </a:r>
            <a:r>
              <a:rPr lang="en-US" dirty="0" err="1" smtClean="0"/>
              <a:t>ft</a:t>
            </a:r>
            <a:r>
              <a:rPr lang="en-US" dirty="0" smtClean="0"/>
              <a:t> wide and 7 </a:t>
            </a:r>
            <a:r>
              <a:rPr lang="en-US" dirty="0" err="1" smtClean="0"/>
              <a:t>yd</a:t>
            </a:r>
            <a:r>
              <a:rPr lang="en-US" dirty="0" smtClean="0"/>
              <a:t> high. How much material do you need?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5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7: Finding Area of a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area of circle B in terms of </a:t>
            </a:r>
            <a:r>
              <a:rPr lang="el-GR" dirty="0" smtClean="0"/>
              <a:t>π</a:t>
            </a:r>
            <a:r>
              <a:rPr lang="en-US" dirty="0" smtClean="0"/>
              <a:t>. Then find the area to the nearest tenth.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00200" y="2438400"/>
            <a:ext cx="15240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33600" y="28895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yd</a:t>
            </a:r>
            <a:endParaRPr lang="en-US" dirty="0" smtClean="0"/>
          </a:p>
          <a:p>
            <a:r>
              <a:rPr lang="en-US" dirty="0"/>
              <a:t>B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714500" y="2819400"/>
            <a:ext cx="1295400" cy="76200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344772" y="3173994"/>
            <a:ext cx="45719" cy="76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Postulate 1-9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Postulate 1-10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If two figures are congruent, then their  areas are equal.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The area of a region is the sum of the areas of its </a:t>
            </a:r>
            <a:r>
              <a:rPr lang="en-US" dirty="0" err="1" smtClean="0"/>
              <a:t>nonoverlapping</a:t>
            </a:r>
            <a:r>
              <a:rPr lang="en-US" dirty="0" smtClean="0"/>
              <a:t> </a:t>
            </a:r>
            <a:r>
              <a:rPr lang="en-US" dirty="0" smtClean="0"/>
              <a:t>parts.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: Finding Area of an Irregular Figure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362200" y="213360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714500" y="27813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762500" y="27813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62200" y="3429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3429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048000" y="31242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114800" y="31242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52800" y="28194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Perimeter (P) – the sum of the lengths of a figure’s sides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(C)- called circumference in circles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**The distance AROUND a figure</a:t>
            </a:r>
          </a:p>
          <a:p>
            <a:pPr marL="0" indent="0">
              <a:buNone/>
            </a:pPr>
            <a:r>
              <a:rPr lang="en-US" dirty="0" smtClean="0"/>
              <a:t>	**Record in single units      inches, feet, yards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Area (A)- The number of square units a figure encloses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**Record in squared units     inches squared, feet squared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37946" y="3124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53000" y="4572000"/>
            <a:ext cx="26594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5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Perimeter &amp;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Square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Rectangle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2057400"/>
            <a:ext cx="106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10200" y="2057400"/>
            <a:ext cx="2209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&amp;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Circle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95400" y="1981200"/>
            <a:ext cx="1219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Real World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Margaret’s garden is a square 12 ft. on each side. She wants a 1 ft. wide path around the entire garden. What will the outside perimeter of the path be?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you want to frame a picture that is 7 in. by 8 in. with a ½ inch wide frame. Find the perimeter of the picture. Find the perimeter of the outside edge of the frame.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Finding Circumference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Circle </a:t>
            </a:r>
            <a:r>
              <a:rPr lang="en-US" dirty="0" smtClean="0"/>
              <a:t>G </a:t>
            </a:r>
            <a:r>
              <a:rPr lang="en-US" dirty="0" smtClean="0"/>
              <a:t>has a radius of 6.5 cm. Find the circumference of circle G in terms of </a:t>
            </a:r>
            <a:r>
              <a:rPr lang="el-GR" dirty="0" smtClean="0"/>
              <a:t>π</a:t>
            </a:r>
            <a:r>
              <a:rPr lang="en-US" dirty="0" smtClean="0"/>
              <a:t>. Then find the circumference to the nearest tenth.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Example 4: Finding Perimeter in the Coordinate Plane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Graph triangle ABC with vertices A(-1, -2), B(5, -2), and C(5, 6). Find the perimeter of ABC.</a:t>
            </a:r>
            <a:endParaRPr lang="en-US" dirty="0"/>
          </a:p>
        </p:txBody>
      </p:sp>
      <p:pic>
        <p:nvPicPr>
          <p:cNvPr id="5" name="Picture 4" descr="49310_graph_blank_l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895600"/>
            <a:ext cx="3257550" cy="3257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5: Finding Area of a Rectangle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make a project, you need a rectangular piece of fabric 36 inches wide and 4 feet long. How many square feet of fabric do you need? CAUTION: Make sure all units are the same!!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2286000"/>
            <a:ext cx="419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270</TotalTime>
  <Words>338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1-7 Perimeter, Circumference &amp; Area M11.B.2    2.5.11.B Objectives: 1) Find the perimeters of rectangles and squares, and circumferences of circles</vt:lpstr>
      <vt:lpstr>Vocabulary</vt:lpstr>
      <vt:lpstr>Perimeter &amp; Area</vt:lpstr>
      <vt:lpstr>Perimeter &amp; Area</vt:lpstr>
      <vt:lpstr>Example 1: Real World Connection</vt:lpstr>
      <vt:lpstr>Example 2</vt:lpstr>
      <vt:lpstr>Example 3: Finding Circumference</vt:lpstr>
      <vt:lpstr>Example 4: Finding Perimeter in the Coordinate Plane</vt:lpstr>
      <vt:lpstr>Example 5: Finding Area of a Rectangle</vt:lpstr>
      <vt:lpstr>Example 6</vt:lpstr>
      <vt:lpstr>Example 7: Finding Area of a Circle</vt:lpstr>
      <vt:lpstr>Postulates</vt:lpstr>
      <vt:lpstr>Example : Finding Area of an Irregular Figure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1-7 Perimeter, Circumference &amp; Area M11.B.2    2.5.11.B Objectives: 1) Find the perimeters of rectangles and squares, and circumferences of circles</dc:title>
  <dc:creator>User</dc:creator>
  <cp:lastModifiedBy>User</cp:lastModifiedBy>
  <cp:revision>15</cp:revision>
  <dcterms:created xsi:type="dcterms:W3CDTF">2011-01-10T13:51:27Z</dcterms:created>
  <dcterms:modified xsi:type="dcterms:W3CDTF">2014-09-03T16:22:54Z</dcterms:modified>
</cp:coreProperties>
</file>